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0F98-71E2-4917-92D3-98C4A59F6E51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258C-0C39-4EDB-899C-D59373D99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68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0F98-71E2-4917-92D3-98C4A59F6E51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258C-0C39-4EDB-899C-D59373D99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53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0F98-71E2-4917-92D3-98C4A59F6E51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258C-0C39-4EDB-899C-D59373D99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04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0F98-71E2-4917-92D3-98C4A59F6E51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258C-0C39-4EDB-899C-D59373D99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41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0F98-71E2-4917-92D3-98C4A59F6E51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258C-0C39-4EDB-899C-D59373D99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29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0F98-71E2-4917-92D3-98C4A59F6E51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258C-0C39-4EDB-899C-D59373D99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0F98-71E2-4917-92D3-98C4A59F6E51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258C-0C39-4EDB-899C-D59373D99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1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0F98-71E2-4917-92D3-98C4A59F6E51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258C-0C39-4EDB-899C-D59373D99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1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0F98-71E2-4917-92D3-98C4A59F6E51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258C-0C39-4EDB-899C-D59373D99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9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0F98-71E2-4917-92D3-98C4A59F6E51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258C-0C39-4EDB-899C-D59373D99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0F98-71E2-4917-92D3-98C4A59F6E51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C258C-0C39-4EDB-899C-D59373D99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6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80F98-71E2-4917-92D3-98C4A59F6E51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C258C-0C39-4EDB-899C-D59373D99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6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1. Why might motility aid bacteria in colonizing the body?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620000" cy="3001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. </a:t>
            </a:r>
            <a:r>
              <a:rPr lang="en-US" dirty="0" smtClean="0"/>
              <a:t>Bacteria </a:t>
            </a:r>
            <a:r>
              <a:rPr lang="en-US" dirty="0"/>
              <a:t>can avoid antibiotics.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. </a:t>
            </a:r>
            <a:r>
              <a:rPr lang="en-US" dirty="0" smtClean="0"/>
              <a:t>Motile </a:t>
            </a:r>
            <a:r>
              <a:rPr lang="en-US" dirty="0"/>
              <a:t>bacteria can use motility and </a:t>
            </a:r>
            <a:r>
              <a:rPr lang="en-US" dirty="0" err="1"/>
              <a:t>chemotaxis</a:t>
            </a:r>
            <a:r>
              <a:rPr lang="en-US" dirty="0"/>
              <a:t> to swim through mucus towards mucosal surfaces.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C. </a:t>
            </a:r>
            <a:r>
              <a:rPr lang="en-US"/>
              <a:t>Bacteria can swim away from defense cells.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03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2. </a:t>
            </a:r>
            <a:r>
              <a:rPr lang="en-US" sz="3200" dirty="0" smtClean="0"/>
              <a:t>__________use </a:t>
            </a:r>
            <a:r>
              <a:rPr lang="en-US" sz="3200" dirty="0"/>
              <a:t>motility </a:t>
            </a:r>
            <a:r>
              <a:rPr lang="en-US" sz="3200" dirty="0" smtClean="0"/>
              <a:t>by way of their axial filaments to </a:t>
            </a:r>
            <a:r>
              <a:rPr lang="en-US" sz="3200" dirty="0"/>
              <a:t>enter </a:t>
            </a:r>
            <a:r>
              <a:rPr lang="en-US" sz="3200" dirty="0" smtClean="0"/>
              <a:t>capillaries </a:t>
            </a:r>
            <a:r>
              <a:rPr lang="en-US" sz="3200" dirty="0"/>
              <a:t>and disseminate via the </a:t>
            </a:r>
            <a:r>
              <a:rPr lang="en-US" sz="3200" dirty="0" err="1" smtClean="0"/>
              <a:t>lymphatics</a:t>
            </a:r>
            <a:r>
              <a:rPr lang="en-US" sz="3200" dirty="0" smtClean="0"/>
              <a:t> and </a:t>
            </a:r>
            <a:r>
              <a:rPr lang="en-US" sz="3200" dirty="0"/>
              <a:t>the blood.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848600" cy="3505200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dirty="0" smtClean="0"/>
              <a:t>Bacilli such as </a:t>
            </a:r>
            <a:r>
              <a:rPr lang="en-US" i="1" dirty="0" smtClean="0"/>
              <a:t>Escherichia coli</a:t>
            </a:r>
            <a:r>
              <a:rPr lang="en-US" dirty="0" smtClean="0"/>
              <a:t> and </a:t>
            </a:r>
            <a:r>
              <a:rPr lang="en-US" i="1" dirty="0" smtClean="0"/>
              <a:t>Pseudomonas </a:t>
            </a:r>
            <a:r>
              <a:rPr lang="en-US" i="1" dirty="0" err="1" smtClean="0"/>
              <a:t>aeruginosa</a:t>
            </a:r>
            <a:endParaRPr lang="en-US" i="1" dirty="0" smtClean="0"/>
          </a:p>
          <a:p>
            <a:pPr marL="514350" indent="-514350">
              <a:buAutoNum type="alphaUcPeriod"/>
            </a:pPr>
            <a:r>
              <a:rPr lang="en-US" dirty="0" err="1" smtClean="0"/>
              <a:t>Cocci</a:t>
            </a:r>
            <a:r>
              <a:rPr lang="en-US" dirty="0" smtClean="0"/>
              <a:t> such as </a:t>
            </a:r>
            <a:r>
              <a:rPr lang="en-US" i="1" dirty="0" smtClean="0"/>
              <a:t>Staphylococcus </a:t>
            </a:r>
            <a:r>
              <a:rPr lang="en-US" i="1" dirty="0" err="1" smtClean="0"/>
              <a:t>aureus</a:t>
            </a:r>
            <a:r>
              <a:rPr lang="en-US" dirty="0" smtClean="0"/>
              <a:t> and </a:t>
            </a:r>
            <a:r>
              <a:rPr lang="en-US" i="1" dirty="0" smtClean="0"/>
              <a:t>Streptococcus </a:t>
            </a:r>
            <a:r>
              <a:rPr lang="en-US" i="1" dirty="0" err="1" smtClean="0"/>
              <a:t>pyogenes</a:t>
            </a:r>
            <a:endParaRPr lang="en-US" i="1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Spirochetes such as </a:t>
            </a:r>
            <a:r>
              <a:rPr lang="en-US" i="1" dirty="0" err="1" smtClean="0"/>
              <a:t>Treponema</a:t>
            </a:r>
            <a:r>
              <a:rPr lang="en-US" i="1" dirty="0" smtClean="0"/>
              <a:t> </a:t>
            </a:r>
            <a:r>
              <a:rPr lang="en-US" i="1" dirty="0" err="1" smtClean="0"/>
              <a:t>pallidum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Borrelia</a:t>
            </a:r>
            <a:r>
              <a:rPr lang="en-US" i="1" dirty="0" smtClean="0"/>
              <a:t> </a:t>
            </a:r>
            <a:r>
              <a:rPr lang="en-US" i="1" dirty="0" err="1"/>
              <a:t>bergdorferi</a:t>
            </a:r>
            <a:endParaRPr lang="en-US" dirty="0"/>
          </a:p>
          <a:p>
            <a:pPr marL="514350" indent="-514350"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4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1. Why might motility aid bacteria in colonizing the body?</vt:lpstr>
      <vt:lpstr>2. __________use motility by way of their axial filaments to enter capillaries and disseminate via the lymphatics and the blood.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Why might motility aid bacteria in colonizing the body?</dc:title>
  <dc:creator>Gary</dc:creator>
  <cp:lastModifiedBy>Gary</cp:lastModifiedBy>
  <cp:revision>2</cp:revision>
  <dcterms:created xsi:type="dcterms:W3CDTF">2013-06-07T00:42:33Z</dcterms:created>
  <dcterms:modified xsi:type="dcterms:W3CDTF">2013-06-07T00:53:36Z</dcterms:modified>
</cp:coreProperties>
</file>