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60A46-3D8B-439E-B1AE-D84B2874E153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A8FD8-904B-4F4F-9A07-78145040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A8A7-67CD-4F5A-93F5-14C5078EA737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1E74-BB12-445C-A43C-6710B7A4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00AE-CD16-40FD-A0E4-5F747CFEF625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D8F6F-029F-46E7-8CAF-7F91F56E8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6F8DE-3AE4-4D8A-9028-602A83441E23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AC95-B9C9-4472-A5E3-923A01B98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F8E4-8DA0-4C8A-BC60-E94FE0316479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F8E75-85A4-468D-8A60-72A804920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7B7D-CAC8-4E46-9BDC-4A69B7930B25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A6D2-8FD3-418B-975E-426E28ED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C0AD-3B73-4487-AA3C-2FB29378A502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EEA6-008C-45B2-8A16-5C0F672F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BB60-3906-4ED4-8FBF-AD372C4078C5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A419-AA2D-4DCD-A276-49C10F1CA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1E39-4468-43C2-B679-8E704F2FF2D9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05B8F-A660-4EDF-B481-620914FD0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7183-8C41-4220-B9A9-80776C873A26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7F5A-F643-4044-B325-1FDCAB71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FED06-F61F-4E2D-8CC0-62E03A92A1CF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A2C5-D12C-4AC7-9F6E-78CC90E59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D7065-F07E-4319-A8AC-1806CC5D35D3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DAED-CD10-4814-8A96-B60AA2842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8C5F8A-727A-44E2-88C4-6E2229646FD2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3C157B-B6A7-4290-A627-0CEB338DD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1. During normal phagocytosis, unenhanced attachment binds bacteria to the cell membrane of phagocytes by:</a:t>
            </a:r>
          </a:p>
        </p:txBody>
      </p:sp>
      <p:sp>
        <p:nvSpPr>
          <p:cNvPr id="1029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7696200" cy="2743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antibody molecule such as IgG and complement proteins such as C3b.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bacterial PAMPs binding to endocytic pattern recognition receptors.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2. Inducing inflammation, promoting chemotaxis, opsonization, and MAC lysis of biological membranes are all innate benefits of:</a:t>
            </a:r>
          </a:p>
        </p:txBody>
      </p:sp>
      <p:sp>
        <p:nvSpPr>
          <p:cNvPr id="205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7696200" cy="32766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bacterial PAMPs.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enhanced attachment during phagocytosis.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proteins produced during the complement pathways.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/>
              <a:t>3. </a:t>
            </a:r>
            <a:r>
              <a:rPr lang="en-US" sz="3200" dirty="0" smtClean="0"/>
              <a:t>During adaptive immunity, the primary defense against bacterial capsules is:</a:t>
            </a:r>
          </a:p>
        </p:txBody>
      </p:sp>
      <p:sp>
        <p:nvSpPr>
          <p:cNvPr id="5125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7543800" cy="30480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opsonization by antibodies such as IgG.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PAMPs on bacteria binding to endocytic PRRs.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inflammation.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Fals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715B490C7F640E9ACDB6429D3282411"/>
  <p:tag name="SLIDEID" val="2715B490C7F640E9ACDB6429D328241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COUNTDOWNSECONDS" val="10"/>
  <p:tag name="ANSWERSALIAS" val="antibody molecule such as IgG and complement proteins such as C3b.|smicln|bacterial PAMPs binding to endocytic pattern recognition receptors."/>
  <p:tag name="RESPONSESGATHERED" val="False"/>
  <p:tag name="QUESTIONALIAS" val="1. During normal phagocytosis, unenhanced attachment binds bacteria to the cell membrane of phagocytes by:"/>
  <p:tag name="VALUES" val="Incorrect|smicln|Corr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4"/>
  <p:tag name="FONTSIZE" val="32"/>
  <p:tag name="BULLETTYPE" val="ppBulletArabicPeriod"/>
  <p:tag name="ANSWERTEXT" val="antibody molecule such as IgG and complement proteins such as C3b.&#10;bacterial PAMPs binding to endocytic pattern recognition receptors."/>
  <p:tag name="OLDNUMANSWERS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883E209EAEC41F28B3A01FCD8080B8E"/>
  <p:tag name="SLIDEID" val="F883E209EAEC41F28B3A01FCD8080B8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ANSWERSALIAS" val="bacterial PAMPs.|smicln|enhanced attachment during phagocytosis.|smicln|proteins produced during the complement pathways."/>
  <p:tag name="COUNTDOWNSECONDS" val="10"/>
  <p:tag name="RESPONSESGATHERED" val="False"/>
  <p:tag name="QUESTIONALIAS" val="2. Inducing inflammation, promoting chemotaxis, opsonization, and MAC lysis of biological membranes are all innate benefits of:"/>
  <p:tag name="VALUES" val="Incorrect|smicln|Incorrect|smicln|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bacterial PAMPs.&#10;enhanced attachment during phagocytosis.&#10;proteins produced during the complement pathways."/>
  <p:tag name="OLDNUMANSWERS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8032F13CF9345B7AA2FDD0B4AF0CD27"/>
  <p:tag name="SLIDEID" val="58032F13CF9345B7AA2FDD0B4AF0CD2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COUNTDOWNSECONDS" val="10"/>
  <p:tag name="ANSWERSALIAS" val="opsonization by antibodies such as IgG.|smicln|PAMPs on bacteria binding to endocytic PRRs.|smicln|inflammation."/>
  <p:tag name="RESPONSESGATHERED" val="False"/>
  <p:tag name="QUESTIONALIAS" val="1. During adaptive immunity, the primary defense against bacterial capsules is:"/>
  <p:tag name="VALUES" val="Correct|smicln|In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8"/>
  <p:tag name="FONTSIZE" val="32"/>
  <p:tag name="BULLETTYPE" val="ppBulletArabicPeriod"/>
  <p:tag name="ANSWERTEXT" val="opsonization by antibodies such as IgG.&#10;PAMPs on bacteria binding to endocytic PRRs.&#10;inflammation."/>
  <p:tag name="OLDNUMANSWERS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1. During normal phagocytosis, unenhanced attachment binds bacteria to the cell membrane of phagocytes by:</vt:lpstr>
      <vt:lpstr>2. Inducing inflammation, promoting chemotaxis, opsonization, and MAC lysis of biological membranes are all innate benefits of:</vt:lpstr>
      <vt:lpstr>3. During adaptive immunity, the primary defense against bacterial capsules is: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Unit-2, Lecture 2</dc:title>
  <dc:creator>Sonja Schmitz</dc:creator>
  <cp:lastModifiedBy>GKaiser</cp:lastModifiedBy>
  <cp:revision>29</cp:revision>
  <dcterms:created xsi:type="dcterms:W3CDTF">2010-02-11T22:26:20Z</dcterms:created>
  <dcterms:modified xsi:type="dcterms:W3CDTF">2010-11-04T16:30:10Z</dcterms:modified>
</cp:coreProperties>
</file>